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22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4DE1-B143-4243-B078-6CA268348A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C5A8-8C68-46BC-8AB4-46F2A45745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4DE1-B143-4243-B078-6CA268348A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C5A8-8C68-46BC-8AB4-46F2A45745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4DE1-B143-4243-B078-6CA268348A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C5A8-8C68-46BC-8AB4-46F2A45745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4DE1-B143-4243-B078-6CA268348A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C5A8-8C68-46BC-8AB4-46F2A45745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4DE1-B143-4243-B078-6CA268348A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C5A8-8C68-46BC-8AB4-46F2A45745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4DE1-B143-4243-B078-6CA268348A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C5A8-8C68-46BC-8AB4-46F2A45745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4DE1-B143-4243-B078-6CA268348A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C5A8-8C68-46BC-8AB4-46F2A45745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4DE1-B143-4243-B078-6CA268348A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C5A8-8C68-46BC-8AB4-46F2A45745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4DE1-B143-4243-B078-6CA268348A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C5A8-8C68-46BC-8AB4-46F2A45745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4DE1-B143-4243-B078-6CA268348A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C5A8-8C68-46BC-8AB4-46F2A45745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4DE1-B143-4243-B078-6CA268348A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C5A8-8C68-46BC-8AB4-46F2A45745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14DE1-B143-4243-B078-6CA268348A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9C5A8-8C68-46BC-8AB4-46F2A457457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10175"/>
            <a:ext cx="12192000" cy="683764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871952" y="4890261"/>
            <a:ext cx="6448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主讲人：陈荣武　博士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71952" y="6365086"/>
            <a:ext cx="6448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20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855735" y="47298"/>
            <a:ext cx="1102118" cy="1191610"/>
            <a:chOff x="291418" y="0"/>
            <a:chExt cx="1764907" cy="190821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418" y="0"/>
              <a:ext cx="1764907" cy="1870926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sp>
          <p:nvSpPr>
            <p:cNvPr id="10" name="文本框 9"/>
            <p:cNvSpPr txBox="1"/>
            <p:nvPr/>
          </p:nvSpPr>
          <p:spPr>
            <a:xfrm>
              <a:off x="502522" y="1540472"/>
              <a:ext cx="1417177" cy="367746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zh-CN" altLang="en-US" sz="2400" dirty="0">
                  <a:ln w="0"/>
                  <a:solidFill>
                    <a:srgbClr val="92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隶书" panose="02010509060101010101" pitchFamily="49" charset="-122"/>
                  <a:ea typeface="隶书" panose="02010509060101010101" pitchFamily="49" charset="-122"/>
                </a:rPr>
                <a:t>赤子讲坛</a:t>
              </a:r>
              <a:endParaRPr lang="zh-CN" altLang="en-US" sz="2400" dirty="0">
                <a:ln w="0"/>
                <a:solidFill>
                  <a:srgbClr val="92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7" r="4324"/>
          <a:stretch>
            <a:fillRect/>
          </a:stretch>
        </p:blipFill>
        <p:spPr>
          <a:xfrm>
            <a:off x="1151090" y="2215462"/>
            <a:ext cx="2965142" cy="2267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4486233" y="908738"/>
            <a:ext cx="6930499" cy="4542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陈荣武，博士，正高研究员，上海市社会主义学院党建与社会治理创新研究中心主任（原上海市委党校第四分校基层党建创新研究中心主任），上海市委党校和东方讲坛师资库成员，上海党建研究会特邀研究员，全国党建研究人才专家库成员，上海市马克思主义研究会理事，上海教卫党委系统党建研究会副秘书长，上海形势政策教育研究会常务理事、副秘书长，上海市委党校习近平新时代中国特色社会主义思想研究中心成员。兼任华东理工大学硕士生导师。曾任华东理工大学组织部副部长兼党校常务副校长等职务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曾获全国党校工作先进个人、上海市“阳光计划”学者、上海市育才奖、上海市思想政治研究工作先进个人。获得省市、国家级科研项目等奖励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余项。在光明日报、红旗文摘、人大复印资料、解放日报、文汇报、党建研究、探索与争鸣、思想理论教育、思想政治教育研究等报刊发表学术论文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余篇，完成国家及省部级课题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余项，主编、副主编或参与编写教材及有关著作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余部。被聘为上海及全国多地党委政府、党政机关、高校、园区、行业等党建智库专家顾问。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469</Words>
  <Application>WPS 演示</Application>
  <PresentationFormat>宽屏</PresentationFormat>
  <Paragraphs>9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隶书</vt:lpstr>
      <vt:lpstr>Arial Unicode MS</vt:lpstr>
      <vt:lpstr>等线 Light</vt:lpstr>
      <vt:lpstr>等线</vt:lpstr>
      <vt:lpstr>Calibri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汤婷婷</cp:lastModifiedBy>
  <cp:revision>4</cp:revision>
  <dcterms:created xsi:type="dcterms:W3CDTF">2019-05-16T01:27:00Z</dcterms:created>
  <dcterms:modified xsi:type="dcterms:W3CDTF">2019-05-16T04:53:36Z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