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57" r:id="rId3"/>
    <p:sldId id="269" r:id="rId4"/>
    <p:sldId id="270" r:id="rId5"/>
    <p:sldId id="273" r:id="rId6"/>
    <p:sldId id="274" r:id="rId7"/>
    <p:sldId id="258" r:id="rId8"/>
    <p:sldId id="260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82497-80A6-47D2-B434-2006A4B1BA41}" type="datetimeFigureOut">
              <a:rPr lang="zh-CN" altLang="en-US" smtClean="0"/>
              <a:t>2018-01-03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DEAA-9305-4573-972B-FBDEE93ABE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45D4C-04C9-45CE-8E80-88A5A3A12AF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2018-01-03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23478;&#24237;&#25945;&#32946;&#31995;&#21015;&#35762;&#24231;%202017.11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485414" y="2714626"/>
            <a:ext cx="3863700" cy="487363"/>
            <a:chOff x="0" y="414"/>
            <a:chExt cx="4156" cy="307"/>
          </a:xfrm>
        </p:grpSpPr>
        <p:cxnSp>
          <p:nvCxnSpPr>
            <p:cNvPr id="3075" name="直接连接符 7"/>
            <p:cNvCxnSpPr>
              <a:cxnSpLocks noChangeShapeType="1"/>
            </p:cNvCxnSpPr>
            <p:nvPr/>
          </p:nvCxnSpPr>
          <p:spPr bwMode="auto">
            <a:xfrm>
              <a:off x="29" y="721"/>
              <a:ext cx="4127" cy="0"/>
            </a:xfrm>
            <a:prstGeom prst="line">
              <a:avLst/>
            </a:prstGeom>
            <a:noFill/>
            <a:ln w="9525" cmpd="sng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6" name="直接连接符 8"/>
            <p:cNvCxnSpPr>
              <a:cxnSpLocks noChangeShapeType="1"/>
            </p:cNvCxnSpPr>
            <p:nvPr/>
          </p:nvCxnSpPr>
          <p:spPr bwMode="auto">
            <a:xfrm>
              <a:off x="29" y="414"/>
              <a:ext cx="4127" cy="0"/>
            </a:xfrm>
            <a:prstGeom prst="line">
              <a:avLst/>
            </a:prstGeom>
            <a:noFill/>
            <a:ln w="9525" cmpd="sng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" name="矩形 11"/>
            <p:cNvSpPr>
              <a:spLocks noChangeArrowheads="1"/>
            </p:cNvSpPr>
            <p:nvPr/>
          </p:nvSpPr>
          <p:spPr bwMode="auto">
            <a:xfrm>
              <a:off x="0" y="457"/>
              <a:ext cx="19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079" name="文本框 22"/>
          <p:cNvSpPr txBox="1">
            <a:spLocks noChangeArrowheads="1"/>
          </p:cNvSpPr>
          <p:nvPr/>
        </p:nvSpPr>
        <p:spPr bwMode="auto">
          <a:xfrm>
            <a:off x="3824785" y="5862638"/>
            <a:ext cx="4315387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lnSpc>
                <a:spcPct val="140000"/>
              </a:lnSpc>
            </a:pPr>
            <a:r>
              <a:rPr lang="en-US" sz="2400" b="1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2015</a:t>
            </a:r>
            <a:r>
              <a:rPr lang="zh-CN" altLang="en-US" sz="2400" b="1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年</a:t>
            </a:r>
            <a:r>
              <a:rPr lang="en-US" sz="2400" b="1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2400" b="1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月</a:t>
            </a:r>
          </a:p>
        </p:txBody>
      </p:sp>
      <p:pic>
        <p:nvPicPr>
          <p:cNvPr id="3080" name="Picture 4" descr="封面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矩形 18"/>
          <p:cNvSpPr>
            <a:spLocks noChangeArrowheads="1"/>
          </p:cNvSpPr>
          <p:nvPr/>
        </p:nvSpPr>
        <p:spPr bwMode="auto">
          <a:xfrm>
            <a:off x="227439" y="1295400"/>
            <a:ext cx="685889" cy="914400"/>
          </a:xfrm>
          <a:prstGeom prst="rect">
            <a:avLst/>
          </a:prstGeom>
          <a:solidFill>
            <a:srgbClr val="6E1430"/>
          </a:solidFill>
          <a:ln w="25400" cmpd="sng">
            <a:solidFill>
              <a:srgbClr val="6E143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3083" name="Picture 10" descr="1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4" y="1295400"/>
            <a:ext cx="75257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3848" y="1556792"/>
            <a:ext cx="5940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家长学校系列讲座</a:t>
            </a:r>
            <a:endParaRPr lang="zh-CN" altLang="en-US" sz="36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3328" y="3182939"/>
            <a:ext cx="78351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家庭理念点滴浸润</a:t>
            </a:r>
            <a:endParaRPr lang="en-US" altLang="zh-CN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40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        良好品性逐渐养成</a:t>
            </a:r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91478" y="4791554"/>
            <a:ext cx="6732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----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初二（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）班  王怡嘉  王怡琳妈妈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943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370478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一、信念与意念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2769" y="1916832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积极的心理暗示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3600" dirty="0"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对孩子的定位和认识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00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370478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二、亏欠心理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916832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对孩子，我们无需觉得亏欠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孩子并非是生活的全部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353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370478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三、原生家庭的影响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916832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有爱和谐的家庭氛围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按能力养育，不特殊对待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11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688499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四</a:t>
            </a:r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、关注身心健康和性格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8700" y="1684604"/>
            <a:ext cx="7524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生活自理能力的培养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孝顺和感恩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3. 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乐观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开朗、努力上进、坚强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独立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4.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不自卑，不虚荣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3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688499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五、如何对待孩子的学习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8700" y="1684604"/>
            <a:ext cx="7524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责任担当，自主力行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2.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和孩子的沟通方式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3. 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如何陪伴</a:t>
            </a:r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3600" dirty="0" smtClean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993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72905" y="2741894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榜样和示范的重要性！</a:t>
            </a:r>
            <a:endParaRPr lang="zh-CN" altLang="en-US" sz="4000" b="1" dirty="0">
              <a:solidFill>
                <a:srgbClr val="C0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3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OS2011090308561584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9" y="0"/>
            <a:ext cx="91461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2677518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C00000"/>
                </a:solidFill>
              </a:rPr>
              <a:t>谢谢大家！</a:t>
            </a:r>
            <a:endParaRPr lang="zh-CN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38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153</Words>
  <Application>Microsoft Office PowerPoint</Application>
  <PresentationFormat>全屏显示(4:3)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xz1</cp:lastModifiedBy>
  <cp:revision>7</cp:revision>
  <dcterms:created xsi:type="dcterms:W3CDTF">2017-11-14T07:28:50Z</dcterms:created>
  <dcterms:modified xsi:type="dcterms:W3CDTF">2018-01-03T09:58:19Z</dcterms:modified>
</cp:coreProperties>
</file>