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3"/>
  </p:notesMasterIdLst>
  <p:sldIdLst>
    <p:sldId id="39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="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</p:extLst>
  </p:showPr>
  <p:clrMru>
    <a:srgbClr val="9A0000"/>
    <a:srgbClr val="155798"/>
    <a:srgbClr val="159857"/>
    <a:srgbClr val="45A147"/>
    <a:srgbClr val="283C8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3" autoAdjust="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756" y="-68"/>
      </p:cViewPr>
      <p:guideLst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A3090-CE10-44E5-8E3E-16FCA37F7E83}" type="datetimeFigureOut">
              <a:rPr lang="zh-CN" altLang="en-US" smtClean="0"/>
              <a:pPr/>
              <a:t>2019/10/17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EE4EF-81E7-4427-995F-AB0B97F614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5826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2550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2554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148444" y="1837270"/>
            <a:ext cx="1547018" cy="1547900"/>
          </a:xfrm>
          <a:custGeom>
            <a:avLst/>
            <a:gdLst>
              <a:gd name="connsiteX0" fmla="*/ 773509 w 1547018"/>
              <a:gd name="connsiteY0" fmla="*/ 0 h 1547900"/>
              <a:gd name="connsiteX1" fmla="*/ 1547018 w 1547018"/>
              <a:gd name="connsiteY1" fmla="*/ 773950 h 1547900"/>
              <a:gd name="connsiteX2" fmla="*/ 773509 w 1547018"/>
              <a:gd name="connsiteY2" fmla="*/ 1547900 h 1547900"/>
              <a:gd name="connsiteX3" fmla="*/ 0 w 1547018"/>
              <a:gd name="connsiteY3" fmla="*/ 773950 h 1547900"/>
              <a:gd name="connsiteX4" fmla="*/ 773509 w 1547018"/>
              <a:gd name="connsiteY4" fmla="*/ 0 h 15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7018" h="1547900">
                <a:moveTo>
                  <a:pt x="773509" y="0"/>
                </a:moveTo>
                <a:cubicBezTo>
                  <a:pt x="1200706" y="0"/>
                  <a:pt x="1547018" y="346509"/>
                  <a:pt x="1547018" y="773950"/>
                </a:cubicBezTo>
                <a:cubicBezTo>
                  <a:pt x="1547018" y="1201391"/>
                  <a:pt x="1200706" y="1547900"/>
                  <a:pt x="773509" y="1547900"/>
                </a:cubicBezTo>
                <a:cubicBezTo>
                  <a:pt x="346312" y="1547900"/>
                  <a:pt x="0" y="1201391"/>
                  <a:pt x="0" y="773950"/>
                </a:cubicBezTo>
                <a:cubicBezTo>
                  <a:pt x="0" y="346509"/>
                  <a:pt x="346312" y="0"/>
                  <a:pt x="7735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148444" y="4166812"/>
            <a:ext cx="1547018" cy="1547900"/>
          </a:xfrm>
          <a:custGeom>
            <a:avLst/>
            <a:gdLst>
              <a:gd name="connsiteX0" fmla="*/ 773509 w 1547018"/>
              <a:gd name="connsiteY0" fmla="*/ 0 h 1547900"/>
              <a:gd name="connsiteX1" fmla="*/ 1547018 w 1547018"/>
              <a:gd name="connsiteY1" fmla="*/ 773950 h 1547900"/>
              <a:gd name="connsiteX2" fmla="*/ 773509 w 1547018"/>
              <a:gd name="connsiteY2" fmla="*/ 1547900 h 1547900"/>
              <a:gd name="connsiteX3" fmla="*/ 0 w 1547018"/>
              <a:gd name="connsiteY3" fmla="*/ 773950 h 1547900"/>
              <a:gd name="connsiteX4" fmla="*/ 773509 w 1547018"/>
              <a:gd name="connsiteY4" fmla="*/ 0 h 15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7018" h="1547900">
                <a:moveTo>
                  <a:pt x="773509" y="0"/>
                </a:moveTo>
                <a:cubicBezTo>
                  <a:pt x="1200706" y="0"/>
                  <a:pt x="1547018" y="346509"/>
                  <a:pt x="1547018" y="773950"/>
                </a:cubicBezTo>
                <a:cubicBezTo>
                  <a:pt x="1547018" y="1201391"/>
                  <a:pt x="1200706" y="1547900"/>
                  <a:pt x="773509" y="1547900"/>
                </a:cubicBezTo>
                <a:cubicBezTo>
                  <a:pt x="346312" y="1547900"/>
                  <a:pt x="0" y="1201391"/>
                  <a:pt x="0" y="773950"/>
                </a:cubicBezTo>
                <a:cubicBezTo>
                  <a:pt x="0" y="346509"/>
                  <a:pt x="346312" y="0"/>
                  <a:pt x="7735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359073" y="1837270"/>
            <a:ext cx="1547018" cy="1547900"/>
          </a:xfrm>
          <a:custGeom>
            <a:avLst/>
            <a:gdLst>
              <a:gd name="connsiteX0" fmla="*/ 773509 w 1547018"/>
              <a:gd name="connsiteY0" fmla="*/ 0 h 1547900"/>
              <a:gd name="connsiteX1" fmla="*/ 1547018 w 1547018"/>
              <a:gd name="connsiteY1" fmla="*/ 773950 h 1547900"/>
              <a:gd name="connsiteX2" fmla="*/ 773509 w 1547018"/>
              <a:gd name="connsiteY2" fmla="*/ 1547900 h 1547900"/>
              <a:gd name="connsiteX3" fmla="*/ 0 w 1547018"/>
              <a:gd name="connsiteY3" fmla="*/ 773950 h 1547900"/>
              <a:gd name="connsiteX4" fmla="*/ 773509 w 1547018"/>
              <a:gd name="connsiteY4" fmla="*/ 0 h 15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7018" h="1547900">
                <a:moveTo>
                  <a:pt x="773509" y="0"/>
                </a:moveTo>
                <a:cubicBezTo>
                  <a:pt x="1200706" y="0"/>
                  <a:pt x="1547018" y="346509"/>
                  <a:pt x="1547018" y="773950"/>
                </a:cubicBezTo>
                <a:cubicBezTo>
                  <a:pt x="1547018" y="1201391"/>
                  <a:pt x="1200706" y="1547900"/>
                  <a:pt x="773509" y="1547900"/>
                </a:cubicBezTo>
                <a:cubicBezTo>
                  <a:pt x="346312" y="1547900"/>
                  <a:pt x="0" y="1201391"/>
                  <a:pt x="0" y="773950"/>
                </a:cubicBezTo>
                <a:cubicBezTo>
                  <a:pt x="0" y="346509"/>
                  <a:pt x="346312" y="0"/>
                  <a:pt x="7735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359073" y="4166812"/>
            <a:ext cx="1547018" cy="1547900"/>
          </a:xfrm>
          <a:custGeom>
            <a:avLst/>
            <a:gdLst>
              <a:gd name="connsiteX0" fmla="*/ 773509 w 1547018"/>
              <a:gd name="connsiteY0" fmla="*/ 0 h 1547900"/>
              <a:gd name="connsiteX1" fmla="*/ 1547018 w 1547018"/>
              <a:gd name="connsiteY1" fmla="*/ 773950 h 1547900"/>
              <a:gd name="connsiteX2" fmla="*/ 773509 w 1547018"/>
              <a:gd name="connsiteY2" fmla="*/ 1547900 h 1547900"/>
              <a:gd name="connsiteX3" fmla="*/ 0 w 1547018"/>
              <a:gd name="connsiteY3" fmla="*/ 773950 h 1547900"/>
              <a:gd name="connsiteX4" fmla="*/ 773509 w 1547018"/>
              <a:gd name="connsiteY4" fmla="*/ 0 h 154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7018" h="1547900">
                <a:moveTo>
                  <a:pt x="773509" y="0"/>
                </a:moveTo>
                <a:cubicBezTo>
                  <a:pt x="1200706" y="0"/>
                  <a:pt x="1547018" y="346509"/>
                  <a:pt x="1547018" y="773950"/>
                </a:cubicBezTo>
                <a:cubicBezTo>
                  <a:pt x="1547018" y="1201391"/>
                  <a:pt x="1200706" y="1547900"/>
                  <a:pt x="773509" y="1547900"/>
                </a:cubicBezTo>
                <a:cubicBezTo>
                  <a:pt x="346312" y="1547900"/>
                  <a:pt x="0" y="1201391"/>
                  <a:pt x="0" y="773950"/>
                </a:cubicBezTo>
                <a:cubicBezTo>
                  <a:pt x="0" y="346509"/>
                  <a:pt x="346312" y="0"/>
                  <a:pt x="7735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1170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874714" y="1765525"/>
            <a:ext cx="5105259" cy="1892740"/>
          </a:xfrm>
          <a:custGeom>
            <a:avLst/>
            <a:gdLst>
              <a:gd name="connsiteX0" fmla="*/ 0 w 5105259"/>
              <a:gd name="connsiteY0" fmla="*/ 0 h 1892740"/>
              <a:gd name="connsiteX1" fmla="*/ 5105259 w 5105259"/>
              <a:gd name="connsiteY1" fmla="*/ 0 h 1892740"/>
              <a:gd name="connsiteX2" fmla="*/ 5105259 w 5105259"/>
              <a:gd name="connsiteY2" fmla="*/ 1892740 h 1892740"/>
              <a:gd name="connsiteX3" fmla="*/ 0 w 5105259"/>
              <a:gd name="connsiteY3" fmla="*/ 1892740 h 189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259" h="1892740">
                <a:moveTo>
                  <a:pt x="0" y="0"/>
                </a:moveTo>
                <a:lnTo>
                  <a:pt x="5105259" y="0"/>
                </a:lnTo>
                <a:lnTo>
                  <a:pt x="5105259" y="1892740"/>
                </a:lnTo>
                <a:lnTo>
                  <a:pt x="0" y="18927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874714" y="3869661"/>
            <a:ext cx="5105259" cy="1892740"/>
          </a:xfrm>
          <a:custGeom>
            <a:avLst/>
            <a:gdLst>
              <a:gd name="connsiteX0" fmla="*/ 0 w 5105259"/>
              <a:gd name="connsiteY0" fmla="*/ 0 h 1892740"/>
              <a:gd name="connsiteX1" fmla="*/ 5105259 w 5105259"/>
              <a:gd name="connsiteY1" fmla="*/ 0 h 1892740"/>
              <a:gd name="connsiteX2" fmla="*/ 5105259 w 5105259"/>
              <a:gd name="connsiteY2" fmla="*/ 1892740 h 1892740"/>
              <a:gd name="connsiteX3" fmla="*/ 0 w 5105259"/>
              <a:gd name="connsiteY3" fmla="*/ 1892740 h 189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259" h="1892740">
                <a:moveTo>
                  <a:pt x="0" y="0"/>
                </a:moveTo>
                <a:lnTo>
                  <a:pt x="5105259" y="0"/>
                </a:lnTo>
                <a:lnTo>
                  <a:pt x="5105259" y="1892740"/>
                </a:lnTo>
                <a:lnTo>
                  <a:pt x="0" y="18927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212030" y="1765525"/>
            <a:ext cx="5105259" cy="1892740"/>
          </a:xfrm>
          <a:custGeom>
            <a:avLst/>
            <a:gdLst>
              <a:gd name="connsiteX0" fmla="*/ 0 w 5105259"/>
              <a:gd name="connsiteY0" fmla="*/ 0 h 1892740"/>
              <a:gd name="connsiteX1" fmla="*/ 5105259 w 5105259"/>
              <a:gd name="connsiteY1" fmla="*/ 0 h 1892740"/>
              <a:gd name="connsiteX2" fmla="*/ 5105259 w 5105259"/>
              <a:gd name="connsiteY2" fmla="*/ 1892740 h 1892740"/>
              <a:gd name="connsiteX3" fmla="*/ 0 w 5105259"/>
              <a:gd name="connsiteY3" fmla="*/ 1892740 h 189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259" h="1892740">
                <a:moveTo>
                  <a:pt x="0" y="0"/>
                </a:moveTo>
                <a:lnTo>
                  <a:pt x="5105259" y="0"/>
                </a:lnTo>
                <a:lnTo>
                  <a:pt x="5105259" y="1892740"/>
                </a:lnTo>
                <a:lnTo>
                  <a:pt x="0" y="18927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212030" y="3869661"/>
            <a:ext cx="5105259" cy="1892740"/>
          </a:xfrm>
          <a:custGeom>
            <a:avLst/>
            <a:gdLst>
              <a:gd name="connsiteX0" fmla="*/ 0 w 5105259"/>
              <a:gd name="connsiteY0" fmla="*/ 0 h 1892740"/>
              <a:gd name="connsiteX1" fmla="*/ 5105259 w 5105259"/>
              <a:gd name="connsiteY1" fmla="*/ 0 h 1892740"/>
              <a:gd name="connsiteX2" fmla="*/ 5105259 w 5105259"/>
              <a:gd name="connsiteY2" fmla="*/ 1892740 h 1892740"/>
              <a:gd name="connsiteX3" fmla="*/ 0 w 5105259"/>
              <a:gd name="connsiteY3" fmla="*/ 1892740 h 189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259" h="1892740">
                <a:moveTo>
                  <a:pt x="0" y="0"/>
                </a:moveTo>
                <a:lnTo>
                  <a:pt x="5105259" y="0"/>
                </a:lnTo>
                <a:lnTo>
                  <a:pt x="5105259" y="1892740"/>
                </a:lnTo>
                <a:lnTo>
                  <a:pt x="0" y="18927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424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838299" y="2553258"/>
            <a:ext cx="2466516" cy="2466508"/>
          </a:xfrm>
          <a:custGeom>
            <a:avLst/>
            <a:gdLst>
              <a:gd name="connsiteX0" fmla="*/ 1233258 w 2466516"/>
              <a:gd name="connsiteY0" fmla="*/ 0 h 2466508"/>
              <a:gd name="connsiteX1" fmla="*/ 2466516 w 2466516"/>
              <a:gd name="connsiteY1" fmla="*/ 1233254 h 2466508"/>
              <a:gd name="connsiteX2" fmla="*/ 1233258 w 2466516"/>
              <a:gd name="connsiteY2" fmla="*/ 2466508 h 2466508"/>
              <a:gd name="connsiteX3" fmla="*/ 0 w 2466516"/>
              <a:gd name="connsiteY3" fmla="*/ 1233254 h 2466508"/>
              <a:gd name="connsiteX4" fmla="*/ 1233258 w 2466516"/>
              <a:gd name="connsiteY4" fmla="*/ 0 h 246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6516" h="2466508">
                <a:moveTo>
                  <a:pt x="1233258" y="0"/>
                </a:moveTo>
                <a:cubicBezTo>
                  <a:pt x="1914368" y="0"/>
                  <a:pt x="2466516" y="552147"/>
                  <a:pt x="2466516" y="1233254"/>
                </a:cubicBezTo>
                <a:cubicBezTo>
                  <a:pt x="2466516" y="1914361"/>
                  <a:pt x="1914368" y="2466508"/>
                  <a:pt x="1233258" y="2466508"/>
                </a:cubicBezTo>
                <a:cubicBezTo>
                  <a:pt x="552148" y="2466508"/>
                  <a:pt x="0" y="1914361"/>
                  <a:pt x="0" y="1233254"/>
                </a:cubicBezTo>
                <a:cubicBezTo>
                  <a:pt x="0" y="552147"/>
                  <a:pt x="552148" y="0"/>
                  <a:pt x="12332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229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540122" y="2138763"/>
            <a:ext cx="2128676" cy="2128676"/>
          </a:xfrm>
          <a:custGeom>
            <a:avLst/>
            <a:gdLst>
              <a:gd name="connsiteX0" fmla="*/ 1064506 w 2128676"/>
              <a:gd name="connsiteY0" fmla="*/ 0 h 2128676"/>
              <a:gd name="connsiteX1" fmla="*/ 1261062 w 2128676"/>
              <a:gd name="connsiteY1" fmla="*/ 81417 h 2128676"/>
              <a:gd name="connsiteX2" fmla="*/ 2047260 w 2128676"/>
              <a:gd name="connsiteY2" fmla="*/ 867615 h 2128676"/>
              <a:gd name="connsiteX3" fmla="*/ 2047260 w 2128676"/>
              <a:gd name="connsiteY3" fmla="*/ 1260726 h 2128676"/>
              <a:gd name="connsiteX4" fmla="*/ 1260726 w 2128676"/>
              <a:gd name="connsiteY4" fmla="*/ 2047260 h 2128676"/>
              <a:gd name="connsiteX5" fmla="*/ 867615 w 2128676"/>
              <a:gd name="connsiteY5" fmla="*/ 2047260 h 2128676"/>
              <a:gd name="connsiteX6" fmla="*/ 81417 w 2128676"/>
              <a:gd name="connsiteY6" fmla="*/ 1261062 h 2128676"/>
              <a:gd name="connsiteX7" fmla="*/ 81417 w 2128676"/>
              <a:gd name="connsiteY7" fmla="*/ 867950 h 2128676"/>
              <a:gd name="connsiteX8" fmla="*/ 867950 w 2128676"/>
              <a:gd name="connsiteY8" fmla="*/ 81417 h 2128676"/>
              <a:gd name="connsiteX9" fmla="*/ 1064506 w 2128676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6" h="2128676">
                <a:moveTo>
                  <a:pt x="1064506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0" y="867615"/>
                </a:lnTo>
                <a:cubicBezTo>
                  <a:pt x="2155815" y="976170"/>
                  <a:pt x="2155815" y="1152171"/>
                  <a:pt x="2047260" y="1260726"/>
                </a:cubicBezTo>
                <a:lnTo>
                  <a:pt x="1260726" y="2047260"/>
                </a:lnTo>
                <a:cubicBezTo>
                  <a:pt x="1152171" y="2155815"/>
                  <a:pt x="976170" y="2155815"/>
                  <a:pt x="867615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0" y="81417"/>
                </a:lnTo>
                <a:cubicBezTo>
                  <a:pt x="922227" y="27139"/>
                  <a:pt x="993367" y="0"/>
                  <a:pt x="1064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867815" y="2138763"/>
            <a:ext cx="2128676" cy="2128676"/>
          </a:xfrm>
          <a:custGeom>
            <a:avLst/>
            <a:gdLst>
              <a:gd name="connsiteX0" fmla="*/ 1064506 w 2128676"/>
              <a:gd name="connsiteY0" fmla="*/ 0 h 2128676"/>
              <a:gd name="connsiteX1" fmla="*/ 1261062 w 2128676"/>
              <a:gd name="connsiteY1" fmla="*/ 81417 h 2128676"/>
              <a:gd name="connsiteX2" fmla="*/ 2047260 w 2128676"/>
              <a:gd name="connsiteY2" fmla="*/ 867615 h 2128676"/>
              <a:gd name="connsiteX3" fmla="*/ 2047260 w 2128676"/>
              <a:gd name="connsiteY3" fmla="*/ 1260726 h 2128676"/>
              <a:gd name="connsiteX4" fmla="*/ 1260727 w 2128676"/>
              <a:gd name="connsiteY4" fmla="*/ 2047260 h 2128676"/>
              <a:gd name="connsiteX5" fmla="*/ 867615 w 2128676"/>
              <a:gd name="connsiteY5" fmla="*/ 2047260 h 2128676"/>
              <a:gd name="connsiteX6" fmla="*/ 81417 w 2128676"/>
              <a:gd name="connsiteY6" fmla="*/ 1261062 h 2128676"/>
              <a:gd name="connsiteX7" fmla="*/ 81417 w 2128676"/>
              <a:gd name="connsiteY7" fmla="*/ 867950 h 2128676"/>
              <a:gd name="connsiteX8" fmla="*/ 867950 w 2128676"/>
              <a:gd name="connsiteY8" fmla="*/ 81417 h 2128676"/>
              <a:gd name="connsiteX9" fmla="*/ 1064506 w 2128676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6" h="2128676">
                <a:moveTo>
                  <a:pt x="1064506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0" y="867615"/>
                </a:lnTo>
                <a:cubicBezTo>
                  <a:pt x="2155815" y="976170"/>
                  <a:pt x="2155815" y="1152171"/>
                  <a:pt x="2047260" y="1260726"/>
                </a:cubicBezTo>
                <a:lnTo>
                  <a:pt x="1260727" y="2047260"/>
                </a:lnTo>
                <a:cubicBezTo>
                  <a:pt x="1152172" y="2155815"/>
                  <a:pt x="976170" y="2155815"/>
                  <a:pt x="867615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0" y="81417"/>
                </a:lnTo>
                <a:cubicBezTo>
                  <a:pt x="922227" y="27139"/>
                  <a:pt x="993366" y="0"/>
                  <a:pt x="1064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195509" y="2138763"/>
            <a:ext cx="2128676" cy="2128676"/>
          </a:xfrm>
          <a:custGeom>
            <a:avLst/>
            <a:gdLst>
              <a:gd name="connsiteX0" fmla="*/ 1064506 w 2128676"/>
              <a:gd name="connsiteY0" fmla="*/ 0 h 2128676"/>
              <a:gd name="connsiteX1" fmla="*/ 1261062 w 2128676"/>
              <a:gd name="connsiteY1" fmla="*/ 81417 h 2128676"/>
              <a:gd name="connsiteX2" fmla="*/ 2047260 w 2128676"/>
              <a:gd name="connsiteY2" fmla="*/ 867615 h 2128676"/>
              <a:gd name="connsiteX3" fmla="*/ 2047260 w 2128676"/>
              <a:gd name="connsiteY3" fmla="*/ 1260726 h 2128676"/>
              <a:gd name="connsiteX4" fmla="*/ 1260727 w 2128676"/>
              <a:gd name="connsiteY4" fmla="*/ 2047260 h 2128676"/>
              <a:gd name="connsiteX5" fmla="*/ 867615 w 2128676"/>
              <a:gd name="connsiteY5" fmla="*/ 2047260 h 2128676"/>
              <a:gd name="connsiteX6" fmla="*/ 81417 w 2128676"/>
              <a:gd name="connsiteY6" fmla="*/ 1261062 h 2128676"/>
              <a:gd name="connsiteX7" fmla="*/ 81417 w 2128676"/>
              <a:gd name="connsiteY7" fmla="*/ 867950 h 2128676"/>
              <a:gd name="connsiteX8" fmla="*/ 867950 w 2128676"/>
              <a:gd name="connsiteY8" fmla="*/ 81417 h 2128676"/>
              <a:gd name="connsiteX9" fmla="*/ 1064506 w 2128676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6" h="2128676">
                <a:moveTo>
                  <a:pt x="1064506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0" y="867615"/>
                </a:lnTo>
                <a:cubicBezTo>
                  <a:pt x="2155815" y="976170"/>
                  <a:pt x="2155815" y="1152171"/>
                  <a:pt x="2047260" y="1260726"/>
                </a:cubicBezTo>
                <a:lnTo>
                  <a:pt x="1260727" y="2047260"/>
                </a:lnTo>
                <a:cubicBezTo>
                  <a:pt x="1152172" y="2155815"/>
                  <a:pt x="976170" y="2155815"/>
                  <a:pt x="867615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0" y="81417"/>
                </a:lnTo>
                <a:cubicBezTo>
                  <a:pt x="922227" y="27139"/>
                  <a:pt x="993367" y="0"/>
                  <a:pt x="1064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523201" y="2138763"/>
            <a:ext cx="2128677" cy="2128676"/>
          </a:xfrm>
          <a:custGeom>
            <a:avLst/>
            <a:gdLst>
              <a:gd name="connsiteX0" fmla="*/ 1064507 w 2128677"/>
              <a:gd name="connsiteY0" fmla="*/ 0 h 2128676"/>
              <a:gd name="connsiteX1" fmla="*/ 1261062 w 2128677"/>
              <a:gd name="connsiteY1" fmla="*/ 81417 h 2128676"/>
              <a:gd name="connsiteX2" fmla="*/ 2047261 w 2128677"/>
              <a:gd name="connsiteY2" fmla="*/ 867615 h 2128676"/>
              <a:gd name="connsiteX3" fmla="*/ 2047261 w 2128677"/>
              <a:gd name="connsiteY3" fmla="*/ 1260726 h 2128676"/>
              <a:gd name="connsiteX4" fmla="*/ 1260727 w 2128677"/>
              <a:gd name="connsiteY4" fmla="*/ 2047260 h 2128676"/>
              <a:gd name="connsiteX5" fmla="*/ 867616 w 2128677"/>
              <a:gd name="connsiteY5" fmla="*/ 2047260 h 2128676"/>
              <a:gd name="connsiteX6" fmla="*/ 81417 w 2128677"/>
              <a:gd name="connsiteY6" fmla="*/ 1261062 h 2128676"/>
              <a:gd name="connsiteX7" fmla="*/ 81417 w 2128677"/>
              <a:gd name="connsiteY7" fmla="*/ 867950 h 2128676"/>
              <a:gd name="connsiteX8" fmla="*/ 867951 w 2128677"/>
              <a:gd name="connsiteY8" fmla="*/ 81417 h 2128676"/>
              <a:gd name="connsiteX9" fmla="*/ 1064507 w 2128677"/>
              <a:gd name="connsiteY9" fmla="*/ 0 h 212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8677" h="2128676">
                <a:moveTo>
                  <a:pt x="1064507" y="0"/>
                </a:moveTo>
                <a:cubicBezTo>
                  <a:pt x="1135645" y="0"/>
                  <a:pt x="1206784" y="27139"/>
                  <a:pt x="1261062" y="81417"/>
                </a:cubicBezTo>
                <a:lnTo>
                  <a:pt x="2047261" y="867615"/>
                </a:lnTo>
                <a:cubicBezTo>
                  <a:pt x="2155816" y="976170"/>
                  <a:pt x="2155816" y="1152171"/>
                  <a:pt x="2047261" y="1260726"/>
                </a:cubicBezTo>
                <a:lnTo>
                  <a:pt x="1260727" y="2047260"/>
                </a:lnTo>
                <a:cubicBezTo>
                  <a:pt x="1152172" y="2155815"/>
                  <a:pt x="976171" y="2155815"/>
                  <a:pt x="867616" y="2047260"/>
                </a:cubicBezTo>
                <a:lnTo>
                  <a:pt x="81417" y="1261062"/>
                </a:lnTo>
                <a:cubicBezTo>
                  <a:pt x="-27138" y="1152507"/>
                  <a:pt x="-27138" y="976505"/>
                  <a:pt x="81417" y="867950"/>
                </a:cubicBezTo>
                <a:lnTo>
                  <a:pt x="867951" y="81417"/>
                </a:lnTo>
                <a:cubicBezTo>
                  <a:pt x="922229" y="27139"/>
                  <a:pt x="993368" y="0"/>
                  <a:pt x="106450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54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952625" y="2271713"/>
            <a:ext cx="1733550" cy="1733550"/>
          </a:xfrm>
          <a:custGeom>
            <a:avLst/>
            <a:gdLst>
              <a:gd name="connsiteX0" fmla="*/ 866775 w 1733550"/>
              <a:gd name="connsiteY0" fmla="*/ 0 h 1733550"/>
              <a:gd name="connsiteX1" fmla="*/ 1733550 w 1733550"/>
              <a:gd name="connsiteY1" fmla="*/ 866775 h 1733550"/>
              <a:gd name="connsiteX2" fmla="*/ 866775 w 1733550"/>
              <a:gd name="connsiteY2" fmla="*/ 1733550 h 1733550"/>
              <a:gd name="connsiteX3" fmla="*/ 0 w 1733550"/>
              <a:gd name="connsiteY3" fmla="*/ 866775 h 1733550"/>
              <a:gd name="connsiteX4" fmla="*/ 866775 w 1733550"/>
              <a:gd name="connsiteY4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550" h="1733550">
                <a:moveTo>
                  <a:pt x="866775" y="0"/>
                </a:moveTo>
                <a:cubicBezTo>
                  <a:pt x="1345482" y="0"/>
                  <a:pt x="1733550" y="388068"/>
                  <a:pt x="1733550" y="866775"/>
                </a:cubicBezTo>
                <a:cubicBezTo>
                  <a:pt x="1733550" y="1345482"/>
                  <a:pt x="1345482" y="1733550"/>
                  <a:pt x="866775" y="1733550"/>
                </a:cubicBezTo>
                <a:cubicBezTo>
                  <a:pt x="388068" y="1733550"/>
                  <a:pt x="0" y="1345482"/>
                  <a:pt x="0" y="866775"/>
                </a:cubicBezTo>
                <a:cubicBezTo>
                  <a:pt x="0" y="388068"/>
                  <a:pt x="388068" y="0"/>
                  <a:pt x="866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29225" y="2271713"/>
            <a:ext cx="1733550" cy="1733550"/>
          </a:xfrm>
          <a:custGeom>
            <a:avLst/>
            <a:gdLst>
              <a:gd name="connsiteX0" fmla="*/ 866775 w 1733550"/>
              <a:gd name="connsiteY0" fmla="*/ 0 h 1733550"/>
              <a:gd name="connsiteX1" fmla="*/ 1733550 w 1733550"/>
              <a:gd name="connsiteY1" fmla="*/ 866775 h 1733550"/>
              <a:gd name="connsiteX2" fmla="*/ 866775 w 1733550"/>
              <a:gd name="connsiteY2" fmla="*/ 1733550 h 1733550"/>
              <a:gd name="connsiteX3" fmla="*/ 0 w 1733550"/>
              <a:gd name="connsiteY3" fmla="*/ 866775 h 1733550"/>
              <a:gd name="connsiteX4" fmla="*/ 866775 w 1733550"/>
              <a:gd name="connsiteY4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550" h="1733550">
                <a:moveTo>
                  <a:pt x="866775" y="0"/>
                </a:moveTo>
                <a:cubicBezTo>
                  <a:pt x="1345482" y="0"/>
                  <a:pt x="1733550" y="388068"/>
                  <a:pt x="1733550" y="866775"/>
                </a:cubicBezTo>
                <a:cubicBezTo>
                  <a:pt x="1733550" y="1345482"/>
                  <a:pt x="1345482" y="1733550"/>
                  <a:pt x="866775" y="1733550"/>
                </a:cubicBezTo>
                <a:cubicBezTo>
                  <a:pt x="388068" y="1733550"/>
                  <a:pt x="0" y="1345482"/>
                  <a:pt x="0" y="866775"/>
                </a:cubicBezTo>
                <a:cubicBezTo>
                  <a:pt x="0" y="388068"/>
                  <a:pt x="388068" y="0"/>
                  <a:pt x="866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505825" y="2271713"/>
            <a:ext cx="1733550" cy="1733550"/>
          </a:xfrm>
          <a:custGeom>
            <a:avLst/>
            <a:gdLst>
              <a:gd name="connsiteX0" fmla="*/ 866775 w 1733550"/>
              <a:gd name="connsiteY0" fmla="*/ 0 h 1733550"/>
              <a:gd name="connsiteX1" fmla="*/ 1733550 w 1733550"/>
              <a:gd name="connsiteY1" fmla="*/ 866775 h 1733550"/>
              <a:gd name="connsiteX2" fmla="*/ 866775 w 1733550"/>
              <a:gd name="connsiteY2" fmla="*/ 1733550 h 1733550"/>
              <a:gd name="connsiteX3" fmla="*/ 0 w 1733550"/>
              <a:gd name="connsiteY3" fmla="*/ 866775 h 1733550"/>
              <a:gd name="connsiteX4" fmla="*/ 866775 w 1733550"/>
              <a:gd name="connsiteY4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550" h="1733550">
                <a:moveTo>
                  <a:pt x="866775" y="0"/>
                </a:moveTo>
                <a:cubicBezTo>
                  <a:pt x="1345482" y="0"/>
                  <a:pt x="1733550" y="388068"/>
                  <a:pt x="1733550" y="866775"/>
                </a:cubicBezTo>
                <a:cubicBezTo>
                  <a:pt x="1733550" y="1345482"/>
                  <a:pt x="1345482" y="1733550"/>
                  <a:pt x="866775" y="1733550"/>
                </a:cubicBezTo>
                <a:cubicBezTo>
                  <a:pt x="388068" y="1733550"/>
                  <a:pt x="0" y="1345482"/>
                  <a:pt x="0" y="866775"/>
                </a:cubicBezTo>
                <a:cubicBezTo>
                  <a:pt x="0" y="388068"/>
                  <a:pt x="388068" y="0"/>
                  <a:pt x="866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337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1778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03056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6" r:id="rId4"/>
    <p:sldLayoutId id="2147483665" r:id="rId5"/>
    <p:sldLayoutId id="2147483664" r:id="rId6"/>
    <p:sldLayoutId id="2147483663" r:id="rId7"/>
    <p:sldLayoutId id="2147483670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2500" advTm="0">
        <p:fade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qianjun0917/AppData/Roaming/JisuOffice/ETemp/12120_840648/fImage174907255241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  <a:noFill/>
        </p:spPr>
      </p:pic>
      <p:sp>
        <p:nvSpPr>
          <p:cNvPr id="3" name="文本框 2"/>
          <p:cNvSpPr txBox="1">
            <a:spLocks/>
          </p:cNvSpPr>
          <p:nvPr/>
        </p:nvSpPr>
        <p:spPr>
          <a:xfrm>
            <a:off x="958795" y="2145168"/>
            <a:ext cx="10093519" cy="1820545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ctr" defTabSz="914400" eaLnBrk="0" fontAlgn="auto">
              <a:lnSpc>
                <a:spcPts val="68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200" b="1" strike="noStrike" cap="none" spc="-300" dirty="0" smtClean="0">
                <a:ln w="0" cap="flat" cmpd="sng">
                  <a:solidFill>
                    <a:srgbClr val="FFFF00">
                      <a:alpha val="100000"/>
                    </a:srgbClr>
                  </a:solidFill>
                  <a:prstDash val="solid"/>
                </a:ln>
                <a:gradFill rotWithShape="1">
                  <a:gsLst>
                    <a:gs pos="0">
                      <a:srgbClr val="BC7000">
                        <a:shade val="30000"/>
                        <a:satMod val="115000"/>
                      </a:srgbClr>
                    </a:gs>
                    <a:gs pos="50000">
                      <a:srgbClr val="BC7000">
                        <a:shade val="67500"/>
                        <a:satMod val="115000"/>
                      </a:srgbClr>
                    </a:gs>
                    <a:gs pos="100000">
                      <a:srgbClr val="BC7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50800" dist="50800" dir="4200000" sx="101000" sy="101000" algn="t" rotWithShape="0">
                    <a:srgbClr val="C00000">
                      <a:alpha val="40000"/>
                    </a:srgbClr>
                  </a:outerShdw>
                </a:effectLst>
                <a:latin typeface="华文新魏" charset="0"/>
                <a:ea typeface="华文新魏" charset="0"/>
              </a:rPr>
              <a:t>党风廉政教育月专题</a:t>
            </a:r>
            <a:r>
              <a:rPr lang="zh-CN" altLang="en-US" sz="6200" b="1" strike="noStrike" cap="none" spc="-300" dirty="0" smtClean="0">
                <a:ln w="0" cap="flat" cmpd="sng">
                  <a:solidFill>
                    <a:srgbClr val="FFFF00">
                      <a:alpha val="100000"/>
                    </a:srgbClr>
                  </a:solidFill>
                  <a:prstDash val="solid"/>
                </a:ln>
                <a:gradFill rotWithShape="1">
                  <a:gsLst>
                    <a:gs pos="0">
                      <a:srgbClr val="BC7000">
                        <a:shade val="30000"/>
                        <a:satMod val="115000"/>
                      </a:srgbClr>
                    </a:gs>
                    <a:gs pos="50000">
                      <a:srgbClr val="BC7000">
                        <a:shade val="67500"/>
                        <a:satMod val="115000"/>
                      </a:srgbClr>
                    </a:gs>
                    <a:gs pos="100000">
                      <a:srgbClr val="BC7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50800" dist="50800" dir="4200000" sx="101000" sy="101000" algn="t" rotWithShape="0">
                    <a:srgbClr val="C00000">
                      <a:alpha val="40000"/>
                    </a:srgbClr>
                  </a:outerShdw>
                </a:effectLst>
                <a:latin typeface="华文新魏" charset="0"/>
                <a:ea typeface="华文新魏" charset="0"/>
              </a:rPr>
              <a:t>学习</a:t>
            </a:r>
            <a:endParaRPr lang="ko-KR" altLang="en-US" sz="6200" b="0" strike="noStrike" cap="none" dirty="0" smtClean="0">
              <a:latin typeface="Calibri" charset="0"/>
              <a:ea typeface="宋体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>
            <a:off x="4135810" y="3478696"/>
            <a:ext cx="3815495" cy="1324722"/>
          </a:xfrm>
          <a:prstGeom prst="rect">
            <a:avLst/>
          </a:prstGeom>
          <a:noFill/>
          <a:ln w="0">
            <a:noFill/>
            <a:prstDash/>
          </a:ln>
        </p:spPr>
        <p:txBody>
          <a:bodyPr vert="horz" wrap="square" lIns="89535" tIns="46355" rIns="89535" bIns="46355" anchor="t">
            <a:sp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b="1" strike="noStrike" cap="none" dirty="0" smtClean="0">
                <a:ln w="12700" cap="flat" cmpd="sng">
                  <a:solidFill>
                    <a:schemeClr val="accent4">
                      <a:alpha val="100000"/>
                    </a:schemeClr>
                  </a:solidFill>
                  <a:prstDash val="solid"/>
                </a:ln>
                <a:gradFill rotWithShape="1"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华文新魏" charset="0"/>
                <a:ea typeface="华文新魏" charset="0"/>
              </a:rPr>
              <a:t> 2019</a:t>
            </a:r>
            <a:r>
              <a:rPr lang="en-US" altLang="ko-KR" sz="4000" b="1" strike="noStrike" cap="none" dirty="0" smtClean="0">
                <a:ln w="12700" cap="flat" cmpd="sng">
                  <a:solidFill>
                    <a:schemeClr val="accent4">
                      <a:alpha val="100000"/>
                    </a:schemeClr>
                  </a:solidFill>
                  <a:prstDash val="solid"/>
                </a:ln>
                <a:gradFill rotWithShape="1"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华文新魏" charset="0"/>
                <a:ea typeface="华文新魏" charset="0"/>
              </a:rPr>
              <a:t>年10月18日</a:t>
            </a:r>
            <a:endParaRPr lang="ko-KR" altLang="en-US" sz="1800" b="0" strike="noStrike" cap="none" dirty="0" smtClean="0">
              <a:latin typeface="Calibri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包图主题2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FE5DE"/>
      </a:accent1>
      <a:accent2>
        <a:srgbClr val="B292CA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Pages>24</Pages>
  <Words>13</Words>
  <Characters>0</Characters>
  <Application>Microsoft Office PowerPoint</Application>
  <DocSecurity>0</DocSecurity>
  <PresentationFormat>自定义</PresentationFormat>
  <Lines>0</Lines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包图主题2</vt:lpstr>
      <vt:lpstr>幻灯片 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qianjun0917</cp:lastModifiedBy>
  <cp:revision>6</cp:revision>
  <dcterms:modified xsi:type="dcterms:W3CDTF">2019-10-17T02:34:44Z</dcterms:modified>
</cp:coreProperties>
</file>